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8" r:id="rId6"/>
    <p:sldId id="261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12506-84AC-4626-8B34-335DD7EFF05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0B02F-CBA3-4258-A420-191044C7203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0207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2400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76557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5786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6522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2991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77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DBF4-41CD-4778-815D-3031630DB64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B5A-7254-44F4-A78E-A6B737C637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DBF4-41CD-4778-815D-3031630DB64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B5A-7254-44F4-A78E-A6B737C637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DBF4-41CD-4778-815D-3031630DB64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B5A-7254-44F4-A78E-A6B737C637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DBF4-41CD-4778-815D-3031630DB64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B5A-7254-44F4-A78E-A6B737C637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DBF4-41CD-4778-815D-3031630DB64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B5A-7254-44F4-A78E-A6B737C637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DBF4-41CD-4778-815D-3031630DB64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B5A-7254-44F4-A78E-A6B737C637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DBF4-41CD-4778-815D-3031630DB64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B5A-7254-44F4-A78E-A6B737C637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DBF4-41CD-4778-815D-3031630DB64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B5A-7254-44F4-A78E-A6B737C637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DBF4-41CD-4778-815D-3031630DB64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B5A-7254-44F4-A78E-A6B737C637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DBF4-41CD-4778-815D-3031630DB64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B5A-7254-44F4-A78E-A6B737C637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DBF4-41CD-4778-815D-3031630DB64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B5A-7254-44F4-A78E-A6B737C637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2DBF4-41CD-4778-815D-3031630DB64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54B5A-7254-44F4-A78E-A6B737C63707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Land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of the Southern Cross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1997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9552" y="2420888"/>
            <a:ext cx="8424936" cy="36724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Gathering together to understand,</a:t>
            </a:r>
          </a:p>
          <a:p>
            <a:pPr>
              <a:buNone/>
            </a:pPr>
            <a:r>
              <a:rPr lang="en-AU" sz="2800" dirty="0"/>
              <a:t>To hear the whispers from this ancient land.</a:t>
            </a:r>
          </a:p>
          <a:p>
            <a:pPr>
              <a:buNone/>
            </a:pPr>
            <a:r>
              <a:rPr lang="en-AU" sz="2800" dirty="0"/>
              <a:t>Dreamtime people sing us your song,</a:t>
            </a:r>
          </a:p>
          <a:p>
            <a:pPr>
              <a:buNone/>
            </a:pPr>
            <a:r>
              <a:rPr lang="en-AU" sz="2800" dirty="0"/>
              <a:t>Tell us the story of where you belong.</a:t>
            </a:r>
          </a:p>
          <a:p>
            <a:pPr>
              <a:buNone/>
            </a:pPr>
            <a:r>
              <a:rPr lang="en-AU" sz="2800" dirty="0"/>
              <a:t>The Earth is our mother, this land is you and me,</a:t>
            </a:r>
          </a:p>
          <a:p>
            <a:pPr>
              <a:buNone/>
            </a:pPr>
            <a:r>
              <a:rPr lang="en-AU" sz="2800" dirty="0"/>
              <a:t>She holds us deep within her heart</a:t>
            </a:r>
          </a:p>
          <a:p>
            <a:pPr>
              <a:buNone/>
            </a:pPr>
            <a:r>
              <a:rPr lang="en-AU" sz="2800" dirty="0"/>
              <a:t>Now everyone can see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Land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of the Southern Cross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1997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1795319"/>
            <a:ext cx="8352928" cy="32673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We’re building one future for this nation,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Come together for reconciliation,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Living in the land of the Southern Cross.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are many melodies making harmony,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Lift your voice and sing your song with me,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Living in the land of the Southern Cross.</a:t>
            </a:r>
            <a:endParaRPr lang="en-A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1563638"/>
            <a:ext cx="8208912" cy="37307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Our clans have come from far and wide,</a:t>
            </a:r>
          </a:p>
          <a:p>
            <a:pPr>
              <a:buNone/>
            </a:pPr>
            <a:r>
              <a:rPr lang="en-AU" sz="2800" dirty="0"/>
              <a:t>From the Rainbow Serpent, Mother of Life,</a:t>
            </a:r>
          </a:p>
          <a:p>
            <a:pPr>
              <a:buNone/>
            </a:pPr>
            <a:r>
              <a:rPr lang="en-AU" sz="2800" dirty="0"/>
              <a:t>Or on a refugee boat or a jumbo plane,</a:t>
            </a:r>
          </a:p>
          <a:p>
            <a:pPr>
              <a:buNone/>
            </a:pPr>
            <a:r>
              <a:rPr lang="en-AU" sz="2800" dirty="0"/>
              <a:t>Or a sailing ship in a prisoner’s chains.</a:t>
            </a:r>
          </a:p>
          <a:p>
            <a:pPr>
              <a:buNone/>
            </a:pPr>
            <a:r>
              <a:rPr lang="en-AU" sz="2800" dirty="0"/>
              <a:t>She </a:t>
            </a:r>
            <a:r>
              <a:rPr lang="en-AU" sz="2800" dirty="0" smtClean="0"/>
              <a:t>welcomes </a:t>
            </a:r>
            <a:r>
              <a:rPr lang="en-AU" sz="2800" dirty="0"/>
              <a:t>us with open arms</a:t>
            </a:r>
          </a:p>
          <a:p>
            <a:pPr>
              <a:buNone/>
            </a:pPr>
            <a:r>
              <a:rPr lang="en-AU" sz="2800" dirty="0"/>
              <a:t>And claims us as her own.</a:t>
            </a:r>
          </a:p>
          <a:p>
            <a:pPr>
              <a:buNone/>
            </a:pPr>
            <a:r>
              <a:rPr lang="en-AU" sz="2800" dirty="0"/>
              <a:t>We all belong together in this land that we call home.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1795319"/>
            <a:ext cx="8352928" cy="32673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We’re building one future for this nation,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Come together for reconciliation,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Living in the land of the Southern Cross.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are many melodies making harmony,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Lift your voice and sing your song with me,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Living in the land of the Southern Cross.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338659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1568044"/>
            <a:ext cx="8102352" cy="372191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dirty="0"/>
              <a:t>Sing this song to everyone.</a:t>
            </a:r>
          </a:p>
          <a:p>
            <a:pPr>
              <a:buNone/>
            </a:pPr>
            <a:r>
              <a:rPr lang="en-AU" sz="2800" dirty="0"/>
              <a:t>The winds of change have now </a:t>
            </a:r>
            <a:r>
              <a:rPr lang="en-AU" sz="2800" dirty="0" smtClean="0"/>
              <a:t>begun,</a:t>
            </a:r>
            <a:endParaRPr lang="en-AU" sz="2800" dirty="0"/>
          </a:p>
          <a:p>
            <a:pPr>
              <a:buNone/>
            </a:pPr>
            <a:r>
              <a:rPr lang="en-AU" sz="2800" dirty="0"/>
              <a:t>Blowing clouds of pain away,</a:t>
            </a:r>
          </a:p>
          <a:p>
            <a:pPr>
              <a:buNone/>
            </a:pPr>
            <a:r>
              <a:rPr lang="en-AU" sz="2800" dirty="0"/>
              <a:t>Bringing in a bright new day,</a:t>
            </a:r>
          </a:p>
          <a:p>
            <a:pPr>
              <a:buNone/>
            </a:pPr>
            <a:r>
              <a:rPr lang="en-AU" sz="2800" dirty="0"/>
              <a:t>Where everyone is striving for justice in this land.</a:t>
            </a:r>
          </a:p>
          <a:p>
            <a:pPr>
              <a:buNone/>
            </a:pPr>
            <a:r>
              <a:rPr lang="en-AU" sz="2800" dirty="0"/>
              <a:t>We carry this dream within our hearts,</a:t>
            </a:r>
          </a:p>
          <a:p>
            <a:pPr>
              <a:buNone/>
            </a:pPr>
            <a:r>
              <a:rPr lang="en-AU" sz="2800" dirty="0"/>
              <a:t>Together we can make a stand.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204864"/>
            <a:ext cx="8352928" cy="41314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2800" b="1" dirty="0"/>
              <a:t>We’re building one future for this nation,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Come together for reconciliation,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Living in the land of the Southern Cross.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We are many melodies making harmony,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Lift your voice and sing your song with me,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Living in the land of the Southern Cross</a:t>
            </a:r>
            <a:r>
              <a:rPr lang="en-AU" sz="2800" b="1" dirty="0" smtClean="0"/>
              <a:t>.</a:t>
            </a:r>
          </a:p>
          <a:p>
            <a:pPr>
              <a:buNone/>
            </a:pPr>
            <a:r>
              <a:rPr lang="en-AU" sz="2800" b="1" dirty="0"/>
              <a:t>Living in the land of the Southern Cross.</a:t>
            </a:r>
            <a:endParaRPr lang="en-AU" sz="2800" dirty="0"/>
          </a:p>
          <a:p>
            <a:pPr>
              <a:buNone/>
            </a:pPr>
            <a:r>
              <a:rPr lang="en-AU" sz="2800" b="1" dirty="0"/>
              <a:t>Living in the land of the Southern Cross.</a:t>
            </a:r>
            <a:endParaRPr lang="en-AU" sz="2800" dirty="0"/>
          </a:p>
          <a:p>
            <a:pPr>
              <a:buNone/>
            </a:pPr>
            <a:endParaRPr lang="en-AU" sz="2800" dirty="0"/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Land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of the Southern Cross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2007, 1997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64347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351</Words>
  <Application>Microsoft Office PowerPoint</Application>
  <PresentationFormat>On-screen Show (4:3)</PresentationFormat>
  <Paragraphs>50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Helvetica</vt:lpstr>
      <vt:lpstr>ＭＳ Ｐゴシック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2015-08-10T05:22:24Z</dcterms:created>
  <dcterms:modified xsi:type="dcterms:W3CDTF">2016-02-04T10:51:48Z</dcterms:modified>
</cp:coreProperties>
</file>